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340" autoAdjust="0"/>
  </p:normalViewPr>
  <p:slideViewPr>
    <p:cSldViewPr snapToGrid="0">
      <p:cViewPr varScale="1">
        <p:scale>
          <a:sx n="72" d="100"/>
          <a:sy n="72" d="100"/>
        </p:scale>
        <p:origin x="4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cross-attention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Or, use learned position encodings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Where,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Notice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that cosign similarity a scaled dot product similarity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0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(MLP)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Mixing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854529" cy="4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256414" cy="1442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219200" cy="2680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120343" cy="2092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heads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881963"/>
            <a:ext cx="1807203" cy="21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3811772"/>
            <a:ext cx="2209324" cy="1538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74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1197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607408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6605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460451" cy="402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491716"/>
            <a:ext cx="5456655" cy="675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519916"/>
            <a:ext cx="1376681" cy="1853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179135"/>
            <a:ext cx="1021485" cy="1692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5002619"/>
            <a:ext cx="2257014" cy="168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26712" y="5449186"/>
            <a:ext cx="1148316" cy="554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49926"/>
            <a:ext cx="1260971" cy="3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46639</TotalTime>
  <Words>4166</Words>
  <Application>Microsoft Office PowerPoint</Application>
  <PresentationFormat>Widescreen</PresentationFormat>
  <Paragraphs>651</Paragraphs>
  <Slides>89</Slides>
  <Notes>79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1456</cp:revision>
  <cp:lastPrinted>2019-03-10T03:16:43Z</cp:lastPrinted>
  <dcterms:created xsi:type="dcterms:W3CDTF">2013-02-15T23:12:42Z</dcterms:created>
  <dcterms:modified xsi:type="dcterms:W3CDTF">2026-02-23T04:35:45Z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